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9" r:id="rId3"/>
    <p:sldId id="270" r:id="rId4"/>
    <p:sldId id="271" r:id="rId5"/>
    <p:sldId id="272" r:id="rId6"/>
    <p:sldId id="273" r:id="rId7"/>
    <p:sldId id="274" r:id="rId8"/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5" r:id="rId17"/>
    <p:sldId id="266" r:id="rId18"/>
    <p:sldId id="267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42" autoAdjust="0"/>
    <p:restoredTop sz="94660"/>
  </p:normalViewPr>
  <p:slideViewPr>
    <p:cSldViewPr snapToGrid="0">
      <p:cViewPr varScale="1">
        <p:scale>
          <a:sx n="57" d="100"/>
          <a:sy n="57" d="100"/>
        </p:scale>
        <p:origin x="90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D938A-48D9-4278-8905-216AE8EF9C90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5B8C-FA8F-4C32-AA7A-33CDC5AF7F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261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D938A-48D9-4278-8905-216AE8EF9C90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5B8C-FA8F-4C32-AA7A-33CDC5AF7F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788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D938A-48D9-4278-8905-216AE8EF9C90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5B8C-FA8F-4C32-AA7A-33CDC5AF7F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934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D938A-48D9-4278-8905-216AE8EF9C90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5B8C-FA8F-4C32-AA7A-33CDC5AF7F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810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D938A-48D9-4278-8905-216AE8EF9C90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5B8C-FA8F-4C32-AA7A-33CDC5AF7F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646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D938A-48D9-4278-8905-216AE8EF9C90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5B8C-FA8F-4C32-AA7A-33CDC5AF7F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512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D938A-48D9-4278-8905-216AE8EF9C90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5B8C-FA8F-4C32-AA7A-33CDC5AF7F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899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D938A-48D9-4278-8905-216AE8EF9C90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5B8C-FA8F-4C32-AA7A-33CDC5AF7F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167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D938A-48D9-4278-8905-216AE8EF9C90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5B8C-FA8F-4C32-AA7A-33CDC5AF7F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019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D938A-48D9-4278-8905-216AE8EF9C90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5B8C-FA8F-4C32-AA7A-33CDC5AF7F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329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D938A-48D9-4278-8905-216AE8EF9C90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5B8C-FA8F-4C32-AA7A-33CDC5AF7F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59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D938A-48D9-4278-8905-216AE8EF9C90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B5B8C-FA8F-4C32-AA7A-33CDC5AF7F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886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메인 기능 설명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453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t="11370" b="3631"/>
          <a:stretch/>
        </p:blipFill>
        <p:spPr>
          <a:xfrm>
            <a:off x="345057" y="822272"/>
            <a:ext cx="9894608" cy="47308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5057" y="360608"/>
            <a:ext cx="3560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목성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기본 </a:t>
            </a:r>
            <a:r>
              <a:rPr lang="ko-KR" altLang="en-US" sz="2400" dirty="0" err="1" smtClean="0"/>
              <a:t>설명화면</a:t>
            </a:r>
            <a:endParaRPr lang="ko-KR" altLang="en-US" sz="2400" dirty="0"/>
          </a:p>
        </p:txBody>
      </p:sp>
      <p:sp>
        <p:nvSpPr>
          <p:cNvPr id="6" name="직사각형 5"/>
          <p:cNvSpPr/>
          <p:nvPr/>
        </p:nvSpPr>
        <p:spPr>
          <a:xfrm>
            <a:off x="1527074" y="1320265"/>
            <a:ext cx="7674076" cy="257746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402224" y="1320265"/>
            <a:ext cx="19057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각각 </a:t>
            </a:r>
            <a:r>
              <a:rPr lang="en-US" altLang="ko-KR" b="1" dirty="0" smtClean="0"/>
              <a:t>flex</a:t>
            </a:r>
            <a:r>
              <a:rPr lang="ko-KR" altLang="en-US" b="1" dirty="0" smtClean="0"/>
              <a:t>로 구성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ko-KR" altLang="en-US" b="1" dirty="0" smtClean="0"/>
              <a:t>애니메이션</a:t>
            </a:r>
            <a:endParaRPr lang="en-US" altLang="ko-KR" b="1" dirty="0" smtClean="0"/>
          </a:p>
          <a:p>
            <a:r>
              <a:rPr lang="en-US" altLang="ko-KR" b="1" dirty="0" smtClean="0"/>
              <a:t>Opacity 0 -&gt; 1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59062" y="4063465"/>
            <a:ext cx="7674076" cy="148966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487105" y="5727957"/>
            <a:ext cx="5428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각 요소의 윗부분이 </a:t>
            </a:r>
            <a:endParaRPr lang="en-US" altLang="ko-KR" b="1" dirty="0" smtClean="0"/>
          </a:p>
          <a:p>
            <a:r>
              <a:rPr lang="ko-KR" altLang="en-US" b="1" dirty="0" smtClean="0"/>
              <a:t>보이는 </a:t>
            </a:r>
            <a:r>
              <a:rPr lang="ko-KR" altLang="en-US" b="1" dirty="0" err="1" smtClean="0"/>
              <a:t>화면기준</a:t>
            </a:r>
            <a:r>
              <a:rPr lang="ko-KR" altLang="en-US" b="1" dirty="0" smtClean="0"/>
              <a:t> </a:t>
            </a:r>
            <a:r>
              <a:rPr lang="en-US" altLang="ko-KR" b="1" dirty="0"/>
              <a:t>2</a:t>
            </a:r>
            <a:r>
              <a:rPr lang="en-US" altLang="ko-KR" b="1" dirty="0" smtClean="0"/>
              <a:t>/3</a:t>
            </a:r>
            <a:r>
              <a:rPr lang="ko-KR" altLang="en-US" b="1" dirty="0" smtClean="0"/>
              <a:t>위치에 올 때 애니메이션 발동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0194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1296" b="3518"/>
          <a:stretch/>
        </p:blipFill>
        <p:spPr>
          <a:xfrm>
            <a:off x="345057" y="854077"/>
            <a:ext cx="9894608" cy="47411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5057" y="360608"/>
            <a:ext cx="3560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목성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기본 </a:t>
            </a:r>
            <a:r>
              <a:rPr lang="ko-KR" altLang="en-US" sz="2400" dirty="0" err="1" smtClean="0"/>
              <a:t>설명화면</a:t>
            </a:r>
            <a:r>
              <a:rPr lang="en-US" altLang="ko-KR" sz="2400" dirty="0" smtClean="0"/>
              <a:t>(2)</a:t>
            </a:r>
            <a:endParaRPr lang="ko-KR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4924" y="1472665"/>
            <a:ext cx="60388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애니메이션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ko-KR" altLang="en-US" b="1" dirty="0" smtClean="0">
                <a:solidFill>
                  <a:schemeClr val="bg1"/>
                </a:solidFill>
              </a:rPr>
              <a:t>왼쪽에서 오른쪽으로 펼쳐지듯 등장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 smtClean="0">
                <a:solidFill>
                  <a:schemeClr val="bg1"/>
                </a:solidFill>
              </a:rPr>
              <a:t>페이지 윗부분이 </a:t>
            </a:r>
            <a:r>
              <a:rPr lang="ko-KR" altLang="en-US" b="1" dirty="0" err="1" smtClean="0">
                <a:solidFill>
                  <a:schemeClr val="bg1"/>
                </a:solidFill>
              </a:rPr>
              <a:t>화면기준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</a:rPr>
              <a:t>1/3</a:t>
            </a:r>
            <a:r>
              <a:rPr lang="ko-KR" altLang="en-US" b="1" dirty="0" err="1" smtClean="0">
                <a:solidFill>
                  <a:schemeClr val="bg1"/>
                </a:solidFill>
              </a:rPr>
              <a:t>위치할때</a:t>
            </a:r>
            <a:r>
              <a:rPr lang="ko-KR" altLang="en-US" b="1" dirty="0" smtClean="0">
                <a:solidFill>
                  <a:schemeClr val="bg1"/>
                </a:solidFill>
              </a:rPr>
              <a:t> 애니메이션 발동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87105" y="5727957"/>
            <a:ext cx="467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3D</a:t>
            </a:r>
            <a:r>
              <a:rPr lang="ko-KR" altLang="en-US" b="1" dirty="0" smtClean="0"/>
              <a:t>로 마우스 드래그 시 행성 움직이기 가능</a:t>
            </a:r>
            <a:endParaRPr lang="en-US" altLang="ko-KR" b="1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5146574" y="1516975"/>
            <a:ext cx="4949926" cy="4078267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94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1481" b="3518"/>
          <a:stretch/>
        </p:blipFill>
        <p:spPr>
          <a:xfrm>
            <a:off x="345057" y="822390"/>
            <a:ext cx="9894608" cy="47308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5057" y="360608"/>
            <a:ext cx="3560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목성 </a:t>
            </a:r>
            <a:r>
              <a:rPr lang="en-US" altLang="ko-KR" sz="2400" dirty="0" smtClean="0"/>
              <a:t>– </a:t>
            </a:r>
            <a:r>
              <a:rPr lang="ko-KR" altLang="en-US" sz="2400" dirty="0" err="1" smtClean="0"/>
              <a:t>주요위성</a:t>
            </a:r>
            <a:endParaRPr lang="ko-KR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3259" y="5248110"/>
            <a:ext cx="42867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마우스 </a:t>
            </a:r>
            <a:r>
              <a:rPr lang="ko-KR" altLang="en-US" b="1" dirty="0" err="1" smtClean="0"/>
              <a:t>오버시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  <a:p>
            <a:r>
              <a:rPr lang="ko-KR" altLang="en-US" b="1" dirty="0" err="1" smtClean="0"/>
              <a:t>위성명과</a:t>
            </a:r>
            <a:r>
              <a:rPr lang="ko-KR" altLang="en-US" b="1" dirty="0" smtClean="0"/>
              <a:t> 설명 등장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배경사진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scale 1.1</a:t>
            </a:r>
          </a:p>
          <a:p>
            <a:endParaRPr lang="en-US" altLang="ko-KR" b="1" dirty="0"/>
          </a:p>
          <a:p>
            <a:r>
              <a:rPr lang="ko-KR" altLang="en-US" b="1" dirty="0" err="1" smtClean="0"/>
              <a:t>클릭시</a:t>
            </a:r>
            <a:endParaRPr lang="en-US" altLang="ko-KR" b="1" dirty="0" smtClean="0"/>
          </a:p>
          <a:p>
            <a:r>
              <a:rPr lang="ko-KR" altLang="en-US" b="1" dirty="0" smtClean="0"/>
              <a:t>해당 위성설명페이지로 이동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새탭이동</a:t>
            </a:r>
            <a:r>
              <a:rPr lang="en-US" altLang="ko-KR" b="1" dirty="0" smtClean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28782" y="5619751"/>
            <a:ext cx="4963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위 </a:t>
            </a:r>
            <a:r>
              <a:rPr lang="en-US" altLang="ko-KR" b="1" dirty="0" smtClean="0"/>
              <a:t>4</a:t>
            </a:r>
            <a:r>
              <a:rPr lang="ko-KR" altLang="en-US" b="1" dirty="0" smtClean="0"/>
              <a:t>개를 포함한 다른 위성관련 내용으로 이동</a:t>
            </a:r>
            <a:endParaRPr lang="en-US" altLang="ko-KR" b="1" dirty="0" smtClean="0"/>
          </a:p>
          <a:p>
            <a:r>
              <a:rPr lang="en-US" altLang="ko-KR" b="1" dirty="0" smtClean="0"/>
              <a:t>(</a:t>
            </a:r>
            <a:r>
              <a:rPr lang="ko-KR" altLang="en-US" b="1" dirty="0" err="1" smtClean="0"/>
              <a:t>새탭이동</a:t>
            </a:r>
            <a:r>
              <a:rPr lang="en-US" altLang="ko-KR" b="1" dirty="0" smtClean="0"/>
              <a:t>)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622340" y="1795831"/>
            <a:ext cx="1844760" cy="351912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470690" y="5248110"/>
            <a:ext cx="1254210" cy="37164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7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1296" b="3703"/>
          <a:stretch/>
        </p:blipFill>
        <p:spPr>
          <a:xfrm>
            <a:off x="345057" y="822272"/>
            <a:ext cx="9894854" cy="47309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5057" y="360608"/>
            <a:ext cx="3560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목성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더 많은 내용</a:t>
            </a:r>
            <a:endParaRPr lang="ko-KR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8707186" y="2285999"/>
            <a:ext cx="27167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그리드 사용</a:t>
            </a:r>
            <a:endParaRPr lang="en-US" altLang="ko-KR" b="1" dirty="0" smtClean="0"/>
          </a:p>
          <a:p>
            <a:r>
              <a:rPr lang="en-US" altLang="ko-KR" dirty="0"/>
              <a:t>grid-template-columns: 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repeat(3</a:t>
            </a:r>
            <a:r>
              <a:rPr lang="en-US" altLang="ko-KR" dirty="0"/>
              <a:t>, 1fr);</a:t>
            </a:r>
            <a:endParaRPr lang="en-US" altLang="ko-KR" b="1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1622340" y="2285999"/>
            <a:ext cx="7026360" cy="302895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04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p.</a:t>
            </a:r>
            <a:r>
              <a:rPr lang="ko-KR" altLang="en-US" dirty="0" smtClean="0"/>
              <a:t>토성 간단 설명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기본설명화면</a:t>
            </a:r>
            <a:r>
              <a:rPr lang="en-US" altLang="ko-KR" dirty="0" smtClean="0"/>
              <a:t>(2) – </a:t>
            </a:r>
            <a:r>
              <a:rPr lang="ko-KR" altLang="en-US" dirty="0" smtClean="0"/>
              <a:t>애니메이션 추가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위 아래 내용 추가</a:t>
            </a:r>
            <a:endParaRPr lang="en-US" altLang="ko-KR" dirty="0" smtClean="0"/>
          </a:p>
          <a:p>
            <a:r>
              <a:rPr lang="ko-KR" altLang="en-US" dirty="0" smtClean="0"/>
              <a:t>구간 나눔 추가</a:t>
            </a:r>
            <a:endParaRPr lang="en-US" altLang="ko-KR" dirty="0" smtClean="0"/>
          </a:p>
          <a:p>
            <a:r>
              <a:rPr lang="ko-KR" altLang="en-US" dirty="0" smtClean="0"/>
              <a:t>더 </a:t>
            </a:r>
            <a:r>
              <a:rPr lang="ko-KR" altLang="en-US" dirty="0"/>
              <a:t>많은 </a:t>
            </a:r>
            <a:r>
              <a:rPr lang="ko-KR" altLang="en-US" dirty="0" smtClean="0"/>
              <a:t>내용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구성방법 변경 </a:t>
            </a:r>
            <a:r>
              <a:rPr lang="en-US" altLang="ko-KR" dirty="0" smtClean="0"/>
              <a:t>/ Saturn fact </a:t>
            </a:r>
            <a:r>
              <a:rPr lang="ko-KR" altLang="en-US" dirty="0" smtClean="0"/>
              <a:t>버튼 추가</a:t>
            </a:r>
            <a:endParaRPr lang="ko-KR" altLang="en-US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634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687" t="36296" r="50625" b="17037"/>
          <a:stretch/>
        </p:blipFill>
        <p:spPr>
          <a:xfrm>
            <a:off x="493286" y="1232384"/>
            <a:ext cx="4961845" cy="2914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5057" y="360608"/>
            <a:ext cx="2836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토</a:t>
            </a:r>
            <a:r>
              <a:rPr lang="ko-KR" altLang="en-US" sz="2400" dirty="0" smtClean="0"/>
              <a:t>성 </a:t>
            </a:r>
            <a:r>
              <a:rPr lang="en-US" altLang="ko-KR" sz="2400" dirty="0" smtClean="0"/>
              <a:t>- </a:t>
            </a:r>
            <a:r>
              <a:rPr lang="ko-KR" altLang="en-US" sz="2400" dirty="0" err="1" smtClean="0"/>
              <a:t>메인화면</a:t>
            </a:r>
            <a:endParaRPr lang="ko-KR" altLang="en-US" sz="2400" dirty="0"/>
          </a:p>
        </p:txBody>
      </p:sp>
      <p:sp>
        <p:nvSpPr>
          <p:cNvPr id="6" name="직사각형 5"/>
          <p:cNvSpPr/>
          <p:nvPr/>
        </p:nvSpPr>
        <p:spPr>
          <a:xfrm>
            <a:off x="1010179" y="2030294"/>
            <a:ext cx="3928057" cy="186743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455129" y="1281061"/>
            <a:ext cx="196399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목성과 내용 동일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ko-KR" altLang="en-US" b="1" dirty="0" smtClean="0"/>
              <a:t>애니메</a:t>
            </a:r>
            <a:r>
              <a:rPr lang="ko-KR" altLang="en-US" dirty="0" smtClean="0"/>
              <a:t>이션</a:t>
            </a:r>
            <a:endParaRPr lang="en-US" altLang="ko-KR" dirty="0" smtClean="0"/>
          </a:p>
          <a:p>
            <a:r>
              <a:rPr lang="en-US" altLang="ko-KR" dirty="0" smtClean="0"/>
              <a:t>Opacity 0 -&gt; 1</a:t>
            </a:r>
          </a:p>
          <a:p>
            <a:endParaRPr lang="en-US" altLang="ko-KR" dirty="0"/>
          </a:p>
          <a:p>
            <a:r>
              <a:rPr lang="ko-KR" altLang="en-US" dirty="0" smtClean="0"/>
              <a:t>제목에는</a:t>
            </a:r>
            <a:endParaRPr lang="en-US" altLang="ko-KR" dirty="0" smtClean="0"/>
          </a:p>
          <a:p>
            <a:r>
              <a:rPr lang="en-US" altLang="ko-KR" dirty="0" smtClean="0"/>
              <a:t>+ left</a:t>
            </a:r>
            <a:r>
              <a:rPr lang="ko-KR" altLang="en-US" dirty="0" smtClean="0"/>
              <a:t>이동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1042" t="51481" r="47396" b="6482"/>
          <a:stretch/>
        </p:blipFill>
        <p:spPr>
          <a:xfrm>
            <a:off x="6437128" y="3897730"/>
            <a:ext cx="4821748" cy="2743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75030" y="4596051"/>
            <a:ext cx="3560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목성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기본 </a:t>
            </a:r>
            <a:r>
              <a:rPr lang="ko-KR" altLang="en-US" sz="2400" dirty="0" err="1" smtClean="0"/>
              <a:t>설명화면</a:t>
            </a:r>
            <a:endParaRPr lang="ko-KR" altLang="en-US" sz="2400" dirty="0"/>
          </a:p>
        </p:txBody>
      </p:sp>
      <p:sp>
        <p:nvSpPr>
          <p:cNvPr id="8" name="직사각형 7"/>
          <p:cNvSpPr/>
          <p:nvPr/>
        </p:nvSpPr>
        <p:spPr>
          <a:xfrm>
            <a:off x="4019011" y="5133751"/>
            <a:ext cx="28722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b="1" dirty="0" smtClean="0"/>
              <a:t>목성과 내용 동일</a:t>
            </a:r>
            <a:endParaRPr lang="en-US" altLang="ko-KR" b="1" dirty="0" smtClean="0"/>
          </a:p>
          <a:p>
            <a:pPr algn="r"/>
            <a:endParaRPr lang="en-US" altLang="ko-KR" b="1" dirty="0" smtClean="0"/>
          </a:p>
          <a:p>
            <a:pPr algn="r"/>
            <a:r>
              <a:rPr lang="ko-KR" altLang="en-US" dirty="0" smtClean="0"/>
              <a:t>두번째 단락에는 </a:t>
            </a:r>
            <a:r>
              <a:rPr lang="ko-KR" altLang="en-US" dirty="0" err="1" smtClean="0"/>
              <a:t>사진대신</a:t>
            </a:r>
            <a:r>
              <a:rPr lang="ko-KR" altLang="en-US" dirty="0" smtClean="0"/>
              <a:t> </a:t>
            </a:r>
            <a:r>
              <a:rPr lang="en-US" altLang="ko-KR" dirty="0" smtClean="0"/>
              <a:t>3D</a:t>
            </a:r>
            <a:r>
              <a:rPr lang="ko-KR" altLang="en-US" dirty="0" smtClean="0"/>
              <a:t>모형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070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9074" r="-313" b="4074"/>
          <a:stretch/>
        </p:blipFill>
        <p:spPr>
          <a:xfrm>
            <a:off x="345057" y="854077"/>
            <a:ext cx="7559086" cy="3257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5057" y="360608"/>
            <a:ext cx="3560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토</a:t>
            </a:r>
            <a:r>
              <a:rPr lang="ko-KR" altLang="en-US" sz="2400" dirty="0" smtClean="0"/>
              <a:t>성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기본 </a:t>
            </a:r>
            <a:r>
              <a:rPr lang="ko-KR" altLang="en-US" sz="2400" dirty="0" err="1" smtClean="0"/>
              <a:t>설명화면</a:t>
            </a:r>
            <a:r>
              <a:rPr lang="en-US" altLang="ko-KR" sz="2400" dirty="0" smtClean="0"/>
              <a:t>(2)</a:t>
            </a:r>
            <a:endParaRPr lang="ko-KR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45057" y="4181128"/>
            <a:ext cx="60388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애니메이션</a:t>
            </a:r>
            <a:endParaRPr lang="en-US" altLang="ko-KR" b="1" dirty="0" smtClean="0"/>
          </a:p>
          <a:p>
            <a:pPr marL="342900" indent="-342900">
              <a:buAutoNum type="arabicPeriod"/>
            </a:pPr>
            <a:r>
              <a:rPr lang="en-US" altLang="ko-KR" b="1" dirty="0" smtClean="0"/>
              <a:t>Width 0% -&gt; 100% </a:t>
            </a:r>
            <a:r>
              <a:rPr lang="ko-KR" altLang="en-US" b="1" dirty="0" smtClean="0"/>
              <a:t>선이 양쪽으로 펼쳐지고</a:t>
            </a:r>
            <a:endParaRPr lang="en-US" altLang="ko-KR" b="1" dirty="0" smtClean="0"/>
          </a:p>
          <a:p>
            <a:pPr marL="342900" indent="-342900">
              <a:buAutoNum type="arabicPeriod"/>
            </a:pPr>
            <a:r>
              <a:rPr lang="en-US" altLang="ko-KR" b="1" dirty="0" smtClean="0"/>
              <a:t>Height 0 -&gt; 80vh</a:t>
            </a:r>
            <a:r>
              <a:rPr lang="ko-KR" altLang="en-US" b="1" dirty="0" smtClean="0"/>
              <a:t>로 아래로 </a:t>
            </a:r>
            <a:r>
              <a:rPr lang="ko-KR" altLang="en-US" b="1" dirty="0" err="1" smtClean="0"/>
              <a:t>펼쳐짐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ko-KR" altLang="en-US" b="1" dirty="0" smtClean="0"/>
              <a:t>페이지 윗부분이 </a:t>
            </a:r>
            <a:r>
              <a:rPr lang="ko-KR" altLang="en-US" b="1" dirty="0" err="1" smtClean="0"/>
              <a:t>화면기준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1/3</a:t>
            </a:r>
            <a:r>
              <a:rPr lang="ko-KR" altLang="en-US" b="1" dirty="0" err="1" smtClean="0"/>
              <a:t>위치할때</a:t>
            </a:r>
            <a:r>
              <a:rPr lang="ko-KR" altLang="en-US" b="1" dirty="0" smtClean="0"/>
              <a:t> 애니메이션 발동</a:t>
            </a:r>
            <a:endParaRPr lang="en-US" altLang="ko-KR" b="1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345057" y="1141277"/>
            <a:ext cx="7559086" cy="259465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" t="58889" r="60000" b="7407"/>
          <a:stretch/>
        </p:blipFill>
        <p:spPr>
          <a:xfrm>
            <a:off x="6800850" y="2740992"/>
            <a:ext cx="4991100" cy="236557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639050" y="510656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 smtClean="0"/>
              <a:t>사진 하단 버튼</a:t>
            </a:r>
            <a:r>
              <a:rPr lang="en-US" altLang="ko-KR" b="1" dirty="0" smtClean="0"/>
              <a:t>(Read the Story </a:t>
            </a:r>
            <a:r>
              <a:rPr lang="ko-KR" altLang="en-US" b="1" dirty="0" smtClean="0"/>
              <a:t>☞</a:t>
            </a:r>
            <a:r>
              <a:rPr lang="en-US" altLang="ko-KR" b="1" dirty="0" smtClean="0"/>
              <a:t>)</a:t>
            </a:r>
          </a:p>
          <a:p>
            <a:r>
              <a:rPr lang="ko-KR" altLang="en-US" b="1" dirty="0" smtClean="0"/>
              <a:t>클릭 시 외부 링크 이동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새탭이동</a:t>
            </a:r>
            <a:r>
              <a:rPr lang="en-US" altLang="ko-KR" b="1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7892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5057" y="360608"/>
            <a:ext cx="3560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토</a:t>
            </a:r>
            <a:r>
              <a:rPr lang="ko-KR" altLang="en-US" sz="2400" dirty="0" smtClean="0"/>
              <a:t>성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구간 나눔</a:t>
            </a:r>
            <a:endParaRPr lang="ko-KR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95299" y="3619500"/>
            <a:ext cx="5489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배경사진은</a:t>
            </a:r>
            <a:r>
              <a:rPr lang="ko-KR" altLang="en-US" b="1" dirty="0" smtClean="0"/>
              <a:t> 움직이지 않고</a:t>
            </a:r>
            <a:endParaRPr lang="en-US" altLang="ko-KR" b="1" dirty="0" smtClean="0"/>
          </a:p>
          <a:p>
            <a:r>
              <a:rPr lang="en-US" altLang="ko-KR" b="1" dirty="0" smtClean="0"/>
              <a:t>Height 50vh</a:t>
            </a:r>
            <a:r>
              <a:rPr lang="ko-KR" altLang="en-US" b="1" dirty="0" smtClean="0"/>
              <a:t>를 줘서 스크롤 시 일부만 보이도록 함</a:t>
            </a:r>
            <a:endParaRPr lang="en-US" altLang="ko-KR" b="1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645" t="21719" r="617" b="28166"/>
          <a:stretch/>
        </p:blipFill>
        <p:spPr>
          <a:xfrm>
            <a:off x="495299" y="1029742"/>
            <a:ext cx="8979089" cy="258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5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40741" b="11667"/>
          <a:stretch/>
        </p:blipFill>
        <p:spPr>
          <a:xfrm>
            <a:off x="685800" y="948475"/>
            <a:ext cx="9505950" cy="25448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5057" y="360608"/>
            <a:ext cx="3560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토</a:t>
            </a:r>
            <a:r>
              <a:rPr lang="ko-KR" altLang="en-US" sz="2400" dirty="0" smtClean="0"/>
              <a:t>성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더 많은 내용</a:t>
            </a:r>
            <a:endParaRPr lang="ko-KR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8826086" y="1714882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그리드로 구성</a:t>
            </a:r>
            <a:endParaRPr lang="en-US" altLang="ko-KR" b="1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2125153" y="1738569"/>
            <a:ext cx="6485447" cy="148088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125153" y="1717009"/>
            <a:ext cx="1780097" cy="76200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423655" y="3133856"/>
            <a:ext cx="1186945" cy="35944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>
            <a:endCxn id="7" idx="1"/>
          </p:cNvCxnSpPr>
          <p:nvPr/>
        </p:nvCxnSpPr>
        <p:spPr>
          <a:xfrm flipV="1">
            <a:off x="8588806" y="1899548"/>
            <a:ext cx="237280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345057" y="3330191"/>
            <a:ext cx="4748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 smtClean="0"/>
              <a:t>플랙스로</a:t>
            </a:r>
            <a:r>
              <a:rPr lang="ko-KR" altLang="en-US" b="1" dirty="0" smtClean="0"/>
              <a:t> 구성하여 사진과 내용을 나란히 둠</a:t>
            </a:r>
            <a:endParaRPr lang="en-US" altLang="ko-KR" b="1" dirty="0" smtClean="0"/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1504950" y="2100519"/>
            <a:ext cx="621510" cy="124513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H="1" flipV="1">
            <a:off x="8017127" y="3493298"/>
            <a:ext cx="288673" cy="35480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7339941" y="3890372"/>
            <a:ext cx="2972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외부링크로 이동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새탭이동</a:t>
            </a:r>
            <a:r>
              <a:rPr lang="en-US" altLang="ko-KR" b="1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79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722" r="1032"/>
          <a:stretch/>
        </p:blipFill>
        <p:spPr>
          <a:xfrm>
            <a:off x="1111324" y="1081117"/>
            <a:ext cx="9840686" cy="475462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09411" y="1081117"/>
            <a:ext cx="2237443" cy="4042818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589549" y="5272207"/>
            <a:ext cx="34745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마우스 오버 한 배너는</a:t>
            </a:r>
            <a:endParaRPr lang="en-US" altLang="ko-KR" b="1" dirty="0" smtClean="0"/>
          </a:p>
          <a:p>
            <a:r>
              <a:rPr lang="ko-KR" altLang="en-US" b="1" dirty="0" smtClean="0"/>
              <a:t>자바스크립트로 </a:t>
            </a:r>
            <a:r>
              <a:rPr lang="en-US" altLang="ko-KR" b="1" dirty="0" smtClean="0"/>
              <a:t>style</a:t>
            </a:r>
            <a:r>
              <a:rPr lang="ko-KR" altLang="en-US" b="1" dirty="0" smtClean="0"/>
              <a:t>을</a:t>
            </a:r>
            <a:endParaRPr lang="en-US" altLang="ko-KR" b="1" dirty="0" smtClean="0"/>
          </a:p>
          <a:p>
            <a:r>
              <a:rPr lang="en-US" altLang="ko-KR" u="sng" dirty="0"/>
              <a:t>flex-basis</a:t>
            </a:r>
            <a:r>
              <a:rPr lang="en-US" altLang="ko-KR" dirty="0"/>
              <a:t>: </a:t>
            </a:r>
            <a:r>
              <a:rPr lang="en-US" altLang="ko-KR" dirty="0" smtClean="0"/>
              <a:t>20%; </a:t>
            </a:r>
            <a:r>
              <a:rPr lang="ko-KR" altLang="en-US" dirty="0" smtClean="0"/>
              <a:t>에서 </a:t>
            </a:r>
            <a:endParaRPr lang="en-US" altLang="ko-KR" b="1" dirty="0" smtClean="0"/>
          </a:p>
          <a:p>
            <a:r>
              <a:rPr lang="en-US" altLang="ko-KR" b="1" dirty="0" smtClean="0"/>
              <a:t>Flex-basis:100%</a:t>
            </a:r>
            <a:r>
              <a:rPr lang="ko-KR" altLang="en-US" b="1" dirty="0" smtClean="0"/>
              <a:t>로 바뀌게 해서</a:t>
            </a:r>
            <a:endParaRPr lang="en-US" altLang="ko-KR" b="1" dirty="0" smtClean="0"/>
          </a:p>
          <a:p>
            <a:r>
              <a:rPr lang="ko-KR" altLang="en-US" b="1" dirty="0" smtClean="0"/>
              <a:t>화면을 꽉 채우게 함</a:t>
            </a:r>
            <a:endParaRPr lang="en-US" altLang="ko-KR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031667" y="5969471"/>
            <a:ext cx="5091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이때 다른 배너들은</a:t>
            </a:r>
            <a:endParaRPr lang="en-US" altLang="ko-KR" b="1" dirty="0" smtClean="0"/>
          </a:p>
          <a:p>
            <a:r>
              <a:rPr lang="en-US" altLang="ko-KR" b="1" dirty="0" smtClean="0"/>
              <a:t>Flex-basis:0; </a:t>
            </a:r>
            <a:r>
              <a:rPr lang="ko-KR" altLang="en-US" b="1" dirty="0" smtClean="0"/>
              <a:t>이 되게 하여 화면에 안보이게 함 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801959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0855"/>
          <a:stretch/>
        </p:blipFill>
        <p:spPr>
          <a:xfrm>
            <a:off x="1219200" y="1176867"/>
            <a:ext cx="9677400" cy="31003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549" y="4933540"/>
            <a:ext cx="6676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갤러리 박스를 오른쪽으로 계속 움직이게 하는</a:t>
            </a:r>
            <a:endParaRPr lang="en-US" altLang="ko-KR" b="1" dirty="0" smtClean="0"/>
          </a:p>
          <a:p>
            <a:r>
              <a:rPr lang="ko-KR" altLang="en-US" b="1" dirty="0" smtClean="0"/>
              <a:t>재귀호출함수로 행성 이미지가 옆으로 끊임없이 흘러가는 효과</a:t>
            </a:r>
            <a:endParaRPr lang="en-US" altLang="ko-KR" b="1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909411" y="1081117"/>
            <a:ext cx="9987189" cy="232248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959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태</a:t>
            </a:r>
            <a:r>
              <a:rPr lang="ko-KR" altLang="en-US" dirty="0" smtClean="0"/>
              <a:t>양</a:t>
            </a:r>
            <a:r>
              <a:rPr lang="ko-KR" altLang="en-US" dirty="0" smtClean="0"/>
              <a:t> 기능 설명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654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8633"/>
          <a:stretch/>
        </p:blipFill>
        <p:spPr>
          <a:xfrm>
            <a:off x="1359582" y="574057"/>
            <a:ext cx="8986684" cy="39607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51549" y="4933540"/>
            <a:ext cx="7941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-</a:t>
            </a:r>
            <a:r>
              <a:rPr lang="ko-KR" altLang="en-US" b="1" dirty="0" smtClean="0"/>
              <a:t>스크롤 됨에 따라 콘텐츠가 밑에서 위로 올라오는 스크롤 애니메이션 효과</a:t>
            </a:r>
            <a:endParaRPr lang="en-US" altLang="ko-KR" b="1" dirty="0" smtClean="0"/>
          </a:p>
          <a:p>
            <a:r>
              <a:rPr lang="en-US" altLang="ko-KR" b="1" dirty="0" smtClean="0"/>
              <a:t>-</a:t>
            </a:r>
            <a:r>
              <a:rPr lang="ko-KR" altLang="en-US" b="1" dirty="0" smtClean="0"/>
              <a:t>이미지 두개가 번갈아 가며 나타나도록 애니메이션 처리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3382002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32499" b="386"/>
          <a:stretch/>
        </p:blipFill>
        <p:spPr>
          <a:xfrm>
            <a:off x="1034026" y="1091712"/>
            <a:ext cx="9920749" cy="360660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09411" y="897467"/>
            <a:ext cx="10249656" cy="279400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385416" y="5323007"/>
            <a:ext cx="7300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자바스크립트 이용해서 </a:t>
            </a:r>
            <a:r>
              <a:rPr lang="en-US" altLang="ko-KR" b="1" dirty="0" smtClean="0"/>
              <a:t>3</a:t>
            </a:r>
            <a:r>
              <a:rPr lang="ko-KR" altLang="en-US" b="1" dirty="0" smtClean="0"/>
              <a:t>초 간격으로 이미지가 자동으로 바뀌도록 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3172241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2393" r="3172"/>
          <a:stretch/>
        </p:blipFill>
        <p:spPr>
          <a:xfrm>
            <a:off x="963561" y="762432"/>
            <a:ext cx="10009239" cy="43454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2883" y="5356874"/>
            <a:ext cx="10795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- </a:t>
            </a:r>
            <a:r>
              <a:rPr lang="ko-KR" altLang="en-US" b="1" dirty="0" err="1" smtClean="0"/>
              <a:t>제이쿼리</a:t>
            </a:r>
            <a:r>
              <a:rPr lang="ko-KR" altLang="en-US" b="1" dirty="0" smtClean="0"/>
              <a:t> 플러그인 </a:t>
            </a:r>
            <a:r>
              <a:rPr lang="en-US" altLang="ko-KR" b="1" dirty="0" err="1" smtClean="0"/>
              <a:t>lightBox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활용하여 이미지 </a:t>
            </a:r>
            <a:r>
              <a:rPr lang="ko-KR" altLang="en-US" b="1" dirty="0" err="1" smtClean="0"/>
              <a:t>클릭시</a:t>
            </a:r>
            <a:r>
              <a:rPr lang="ko-KR" altLang="en-US" b="1" dirty="0" smtClean="0"/>
              <a:t> 이미지가 확대되고 옆으로 넘겨볼 수 있도록 함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4271554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p.</a:t>
            </a:r>
            <a:r>
              <a:rPr lang="ko-KR" altLang="en-US" dirty="0" smtClean="0"/>
              <a:t>목성 간단 설명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 smtClean="0"/>
              <a:t>공유자료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페이지 설계 내용과 비슷함</a:t>
            </a:r>
            <a:endParaRPr lang="en-US" altLang="ko-KR" dirty="0" smtClean="0"/>
          </a:p>
          <a:p>
            <a:r>
              <a:rPr lang="ko-KR" altLang="en-US" dirty="0" err="1" smtClean="0"/>
              <a:t>주요위성</a:t>
            </a:r>
            <a:r>
              <a:rPr lang="ko-KR" altLang="en-US" dirty="0" smtClean="0"/>
              <a:t> </a:t>
            </a:r>
            <a:r>
              <a:rPr lang="en-US" altLang="ko-KR" dirty="0" smtClean="0"/>
              <a:t>- more</a:t>
            </a:r>
            <a:r>
              <a:rPr lang="ko-KR" altLang="en-US" dirty="0" smtClean="0"/>
              <a:t>버튼 추가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476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157" b="3287"/>
          <a:stretch/>
        </p:blipFill>
        <p:spPr>
          <a:xfrm>
            <a:off x="345057" y="822273"/>
            <a:ext cx="9894608" cy="47617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5057" y="360608"/>
            <a:ext cx="2836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목성 </a:t>
            </a:r>
            <a:r>
              <a:rPr lang="en-US" altLang="ko-KR" sz="2400" dirty="0" smtClean="0"/>
              <a:t>- </a:t>
            </a:r>
            <a:r>
              <a:rPr lang="ko-KR" altLang="en-US" sz="2400" dirty="0" err="1" smtClean="0"/>
              <a:t>메인화면</a:t>
            </a:r>
            <a:endParaRPr lang="ko-KR" altLang="en-US" sz="2400" dirty="0"/>
          </a:p>
        </p:txBody>
      </p:sp>
      <p:sp>
        <p:nvSpPr>
          <p:cNvPr id="6" name="직사각형 5"/>
          <p:cNvSpPr/>
          <p:nvPr/>
        </p:nvSpPr>
        <p:spPr>
          <a:xfrm>
            <a:off x="1197735" y="2768958"/>
            <a:ext cx="3928057" cy="186743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455131" y="3897730"/>
            <a:ext cx="44551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배경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영상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en-US" altLang="ko-KR" dirty="0" err="1" smtClean="0">
                <a:solidFill>
                  <a:schemeClr val="bg1"/>
                </a:solidFill>
              </a:rPr>
              <a:t>autoplay</a:t>
            </a:r>
            <a:r>
              <a:rPr lang="en-US" altLang="ko-KR" dirty="0" smtClean="0">
                <a:solidFill>
                  <a:schemeClr val="bg1"/>
                </a:solidFill>
              </a:rPr>
              <a:t>, loop(</a:t>
            </a:r>
            <a:r>
              <a:rPr lang="ko-KR" altLang="en-US" dirty="0" smtClean="0">
                <a:solidFill>
                  <a:schemeClr val="bg1"/>
                </a:solidFill>
              </a:rPr>
              <a:t>자동재생</a:t>
            </a:r>
            <a:r>
              <a:rPr lang="en-US" altLang="ko-KR" dirty="0" smtClean="0">
                <a:solidFill>
                  <a:schemeClr val="bg1"/>
                </a:solidFill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</a:rPr>
              <a:t>무한반복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b="1" dirty="0" smtClean="0">
                <a:solidFill>
                  <a:schemeClr val="bg1"/>
                </a:solidFill>
              </a:rPr>
              <a:t>애니메</a:t>
            </a:r>
            <a:r>
              <a:rPr lang="ko-KR" altLang="en-US" dirty="0" smtClean="0">
                <a:solidFill>
                  <a:schemeClr val="bg1"/>
                </a:solidFill>
              </a:rPr>
              <a:t>이션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err="1" smtClean="0">
                <a:solidFill>
                  <a:schemeClr val="bg1"/>
                </a:solidFill>
              </a:rPr>
              <a:t>글자색</a:t>
            </a:r>
            <a:r>
              <a:rPr lang="ko-KR" altLang="en-US" dirty="0" smtClean="0">
                <a:solidFill>
                  <a:schemeClr val="bg1"/>
                </a:solidFill>
              </a:rPr>
              <a:t> 투명 </a:t>
            </a:r>
            <a:r>
              <a:rPr lang="en-US" altLang="ko-KR" dirty="0" smtClean="0">
                <a:solidFill>
                  <a:schemeClr val="bg1"/>
                </a:solidFill>
              </a:rPr>
              <a:t>-&gt; </a:t>
            </a:r>
            <a:r>
              <a:rPr lang="ko-KR" altLang="en-US" dirty="0" smtClean="0">
                <a:solidFill>
                  <a:schemeClr val="bg1"/>
                </a:solidFill>
              </a:rPr>
              <a:t>하얀색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125792" y="4636394"/>
            <a:ext cx="329339" cy="4378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56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358</Words>
  <Application>Microsoft Office PowerPoint</Application>
  <PresentationFormat>와이드스크린</PresentationFormat>
  <Paragraphs>81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메인 기능 설명</vt:lpstr>
      <vt:lpstr>PowerPoint 프레젠테이션</vt:lpstr>
      <vt:lpstr>PowerPoint 프레젠테이션</vt:lpstr>
      <vt:lpstr>태양 기능 설명</vt:lpstr>
      <vt:lpstr>PowerPoint 프레젠테이션</vt:lpstr>
      <vt:lpstr>PowerPoint 프레젠테이션</vt:lpstr>
      <vt:lpstr>PowerPoint 프레젠테이션</vt:lpstr>
      <vt:lpstr>p.목성 간단 설명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p.토성 간단 설명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p.목성 간단 설명</dc:title>
  <dc:creator>user</dc:creator>
  <cp:lastModifiedBy>user</cp:lastModifiedBy>
  <cp:revision>12</cp:revision>
  <dcterms:created xsi:type="dcterms:W3CDTF">2024-05-07T05:17:50Z</dcterms:created>
  <dcterms:modified xsi:type="dcterms:W3CDTF">2024-05-07T08:15:56Z</dcterms:modified>
</cp:coreProperties>
</file>